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Normaali tyyli 2 - Korostu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26" d="100"/>
          <a:sy n="26" d="100"/>
        </p:scale>
        <p:origin x="-677" y="-8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A4D63BE-7B43-4858-BC82-42EB3094FD8B}" type="datetimeFigureOut">
              <a:rPr lang="fi-FI" smtClean="0"/>
              <a:pPr/>
              <a:t>28.10.2013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86E8F2E-9C11-4B82-8F5F-60B51640B1A5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="" xmlns:p14="http://schemas.microsoft.com/office/powerpoint/2010/main" val="19218365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6E8F2E-9C11-4B82-8F5F-60B51640B1A5}" type="slidenum">
              <a:rPr lang="fi-FI" smtClean="0"/>
              <a:pPr/>
              <a:t>11</a:t>
            </a:fld>
            <a:endParaRPr lang="fi-FI"/>
          </a:p>
        </p:txBody>
      </p:sp>
    </p:spTree>
    <p:extLst>
      <p:ext uri="{BB962C8B-B14F-4D97-AF65-F5344CB8AC3E}">
        <p14:creationId xmlns="" xmlns:p14="http://schemas.microsoft.com/office/powerpoint/2010/main" val="39506476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26.10.2013 Hämeenlinna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Eero Sauri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26.10.2013 Hämeenlinna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Eero Sauri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s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26.10.2013 Hämeenlinna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Eero Sauri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26.10.2013 Hämeenlinna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Eero Sauri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ksen 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26.10.2013 Hämeenlinna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Eero Sauri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osi tai epäto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26.10.2013 Hämeenlinna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Eero Sauri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26.10.2013 Hämeenlinna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Eero Sauri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26.10.2013 Hämeenlinna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Eero Sauri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26.10.2013 Hämeenlinna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Eero Sauri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26.10.2013 Hämeenlinna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Eero Sauri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26.10.2013 Hämeenlinna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Eero Sauri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26.10.2013 Hämeenlinna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Eero Sauri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26.10.2013 Hämeenlinna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Eero Sauri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26.10.2013 Hämeenlinna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Eero Sauri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26.10.2013 Hämeenlinna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Eero Sauri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26.10.2013 Hämeenlinna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Eero Sauri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fi-FI" smtClean="0"/>
              <a:t>26.10.2013 Hämeenlinna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Eero Sauri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hf hdr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/>
              <a:t>Sukuseuramme 20 vuotta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 smtClean="0"/>
              <a:t>Mitä tehty, mitä tekemättä</a:t>
            </a:r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26.10.2013 Hämeenlinna</a:t>
            </a:r>
            <a:endParaRPr lang="en-US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Eero Sauri</a:t>
            </a:r>
            <a:endParaRPr lang="en-US" dirty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0281810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Toimintatapa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sz="2400" dirty="0" smtClean="0"/>
              <a:t>Keskitytään Otto Juho Saariseen ja Aleksandra </a:t>
            </a:r>
            <a:r>
              <a:rPr lang="fi-FI" sz="2400" dirty="0" err="1" smtClean="0"/>
              <a:t>Wilhelmiina</a:t>
            </a:r>
            <a:r>
              <a:rPr lang="fi-FI" sz="2400" dirty="0" smtClean="0"/>
              <a:t> </a:t>
            </a:r>
            <a:r>
              <a:rPr lang="fi-FI" sz="2400" dirty="0" err="1" smtClean="0"/>
              <a:t>Sireniukseen</a:t>
            </a:r>
            <a:r>
              <a:rPr lang="fi-FI" sz="2400" dirty="0" smtClean="0"/>
              <a:t> ja heidän esipolviinsa</a:t>
            </a:r>
          </a:p>
          <a:p>
            <a:r>
              <a:rPr lang="fi-FI" sz="2400" dirty="0" smtClean="0"/>
              <a:t>Ei muihin sukuhaaroihin, joilla kuitenkin olkoon osallistumisoikeus tapahtumiimme…</a:t>
            </a:r>
          </a:p>
          <a:p>
            <a:r>
              <a:rPr lang="fi-FI" sz="2400" dirty="0" smtClean="0"/>
              <a:t>…ja jotka voivat olla myös hyödyllisiä tiedon rikastuttajia</a:t>
            </a:r>
          </a:p>
          <a:p>
            <a:r>
              <a:rPr lang="fi-FI" sz="2400" dirty="0" smtClean="0"/>
              <a:t>Onko 18 vuotta liian alhainen jäsenmaksuraja?</a:t>
            </a:r>
            <a:endParaRPr lang="fi-FI" sz="2400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26.10.2013 Hämeenlinna</a:t>
            </a:r>
            <a:endParaRPr lang="en-US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Eero Sauri</a:t>
            </a:r>
            <a:endParaRPr lang="en-US" dirty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7983774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 smtClean="0"/>
              <a:t>Vuonna 2016 tulee</a:t>
            </a:r>
            <a:br>
              <a:rPr lang="fi-FI" dirty="0" smtClean="0"/>
            </a:br>
            <a:r>
              <a:rPr lang="fi-FI" dirty="0" smtClean="0"/>
              <a:t>150 vuotta Otto Juho Saarisen ja </a:t>
            </a:r>
            <a:r>
              <a:rPr lang="fi-FI" smtClean="0"/>
              <a:t/>
            </a:r>
            <a:br>
              <a:rPr lang="fi-FI" smtClean="0"/>
            </a:br>
            <a:r>
              <a:rPr lang="fi-FI" smtClean="0"/>
              <a:t>310 </a:t>
            </a:r>
            <a:r>
              <a:rPr lang="fi-FI" dirty="0" smtClean="0"/>
              <a:t>vuotta Henrik </a:t>
            </a:r>
            <a:r>
              <a:rPr lang="fi-FI" dirty="0" err="1" smtClean="0"/>
              <a:t>Grelssonin</a:t>
            </a:r>
            <a:r>
              <a:rPr lang="fi-FI" dirty="0" smtClean="0"/>
              <a:t> syntymästä</a:t>
            </a:r>
            <a:br>
              <a:rPr lang="fi-FI" dirty="0" smtClean="0"/>
            </a:b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fi-FI" sz="2400" dirty="0" smtClean="0"/>
          </a:p>
          <a:p>
            <a:r>
              <a:rPr lang="fi-FI" sz="2400" dirty="0" smtClean="0"/>
              <a:t>Itselläni on suuri luottamus nyt aloittaneen hallituksen intoon ja haluun ja systemaattiseen työskentelytapaan sukuseuran tarkoituksen ja tavoitteiden toteuttamiseksi</a:t>
            </a:r>
          </a:p>
          <a:p>
            <a:r>
              <a:rPr lang="fi-FI" sz="2400" dirty="0" smtClean="0"/>
              <a:t>Onnea ja menestystä tärkeälle työllenne!</a:t>
            </a:r>
            <a:endParaRPr lang="fi-FI" sz="2400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26.10.2013 Hämeenlinna</a:t>
            </a:r>
            <a:endParaRPr lang="en-US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Eero Sauri</a:t>
            </a:r>
            <a:endParaRPr lang="en-US" dirty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9493526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 smtClean="0"/>
              <a:t>Pohjatyö: sukutiedosto käsiteltävään ja levitettävään muotoon</a:t>
            </a:r>
            <a:br>
              <a:rPr lang="fi-FI" dirty="0" smtClean="0"/>
            </a:b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sz="2400" dirty="0" smtClean="0"/>
              <a:t>Serkkumme Kaija </a:t>
            </a:r>
            <a:r>
              <a:rPr lang="fi-FI" sz="2400" dirty="0" err="1" smtClean="0"/>
              <a:t>Näres</a:t>
            </a:r>
            <a:r>
              <a:rPr lang="fi-FI" sz="2400" dirty="0" smtClean="0"/>
              <a:t> siirsi v. 1989-90 </a:t>
            </a:r>
            <a:r>
              <a:rPr lang="fi-FI" sz="2400" dirty="0"/>
              <a:t>olemassa olevan sukutiedoston </a:t>
            </a:r>
            <a:r>
              <a:rPr lang="fi-FI" sz="2400" dirty="0" smtClean="0"/>
              <a:t>sen ajan tietotekniikalla sähköiseen muotoon</a:t>
            </a:r>
          </a:p>
          <a:p>
            <a:r>
              <a:rPr lang="fi-FI" sz="2400" dirty="0" smtClean="0"/>
              <a:t>Hän lisäksi keräsi tädeiltään, sediltään ja serkuiltaan Saarisen sisarussarjan jälkeläisten henkilötiedot ja sisällytti ne sukutauluihin</a:t>
            </a:r>
          </a:p>
          <a:p>
            <a:r>
              <a:rPr lang="fi-FI" sz="2400" dirty="0" smtClean="0"/>
              <a:t>Kootun ja järjestetyn aineiston hän levitti suvun piiriin</a:t>
            </a:r>
            <a:endParaRPr lang="fi-FI" sz="2400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26.10.2013 Hämeenlinna</a:t>
            </a:r>
            <a:endParaRPr lang="en-US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Eero Sauri</a:t>
            </a:r>
            <a:endParaRPr lang="en-US" dirty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709050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Perustiedot 1930-luvulta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i-FI" sz="2400" dirty="0" smtClean="0"/>
              <a:t>Kaksi veljestä, Eino ja Erkki Sauri olivat etsineet juuriaan jo 1930-luvulla</a:t>
            </a:r>
          </a:p>
          <a:p>
            <a:r>
              <a:rPr lang="fi-FI" sz="2400" dirty="0" smtClean="0"/>
              <a:t>Erkki Sauri hankki v. 1936-37 kirkonkirjatiedot Hämeenlinnan ja Vanajan seurakunnista, - käytännössä niiden kirkkoherroilta</a:t>
            </a:r>
          </a:p>
          <a:p>
            <a:r>
              <a:rPr lang="fi-FI" sz="2400" dirty="0" smtClean="0"/>
              <a:t>Lammilta hän veti vesiperän</a:t>
            </a:r>
          </a:p>
          <a:p>
            <a:r>
              <a:rPr lang="fi-FI" sz="2400" dirty="0" smtClean="0"/>
              <a:t>Isäni levitti kirjeissään tietoja sisaruksilleen</a:t>
            </a:r>
          </a:p>
          <a:p>
            <a:r>
              <a:rPr lang="fi-FI" sz="2400" dirty="0" smtClean="0"/>
              <a:t>Eino Sauri lähetti v. 1946 joulukirjeen, joka sisälsi hänen kokoamansa tiedot vanhemmistaan ja esivanhemmistaan</a:t>
            </a:r>
            <a:endParaRPr lang="fi-FI" sz="2400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26.10.2013 Hämeenlinna</a:t>
            </a:r>
            <a:endParaRPr lang="en-US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Eero Sauri</a:t>
            </a:r>
            <a:endParaRPr lang="en-US" dirty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7984925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Seuraavan polven herättäjä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sz="2400" dirty="0" smtClean="0"/>
              <a:t>Seuraava serkkupolvi piti kyllä vanhempiensa aktiviteetin turvin yhteyttä myös keskenään…</a:t>
            </a:r>
          </a:p>
          <a:p>
            <a:r>
              <a:rPr lang="fi-FI" sz="2400" dirty="0" smtClean="0"/>
              <a:t>…mutta tarvittiin yksi intomielinen, joka oivalsi, miten tärkeätä on koota faktat myös täst</a:t>
            </a:r>
            <a:r>
              <a:rPr lang="fi-FI" sz="2400" dirty="0"/>
              <a:t>ä</a:t>
            </a:r>
            <a:r>
              <a:rPr lang="fi-FI" sz="2400" dirty="0" smtClean="0"/>
              <a:t> sukupolvesta ja heidän jälkeläisistään</a:t>
            </a:r>
          </a:p>
          <a:p>
            <a:r>
              <a:rPr lang="fi-FI" sz="2400" dirty="0" smtClean="0"/>
              <a:t>Onneksi meillä oli se yksi, Kaija</a:t>
            </a:r>
          </a:p>
          <a:p>
            <a:r>
              <a:rPr lang="fi-FI" sz="2400" dirty="0" smtClean="0"/>
              <a:t>Kaija-serkku kruunasi työnsä kutsumalla Ilari </a:t>
            </a:r>
            <a:r>
              <a:rPr lang="fi-FI" sz="2400" dirty="0" err="1" smtClean="0"/>
              <a:t>Satkan</a:t>
            </a:r>
            <a:r>
              <a:rPr lang="fi-FI" sz="2400" dirty="0" smtClean="0"/>
              <a:t> kanssa kesäviikonlopuksi 1991 suvun yhteiseen sukukokoukseen Keuruulle Keurusselän hotelliin</a:t>
            </a:r>
            <a:endParaRPr lang="fi-FI" sz="2400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26.10.2013 Hämeenlinna</a:t>
            </a:r>
            <a:endParaRPr lang="en-US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Eero Sauri</a:t>
            </a:r>
            <a:endParaRPr lang="en-US" dirty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5563536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Järjestäydytäänkö?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fi-FI" sz="2400" dirty="0" smtClean="0"/>
              <a:t>Keuruun kokous, joka elvytti hyvällä tavalla serkkujen välistä yhteyttä, jätti myös itämään siemenen järjestäytymisestä, omasta sukuseurasta</a:t>
            </a:r>
          </a:p>
          <a:p>
            <a:r>
              <a:rPr lang="fi-FI" sz="2400" dirty="0" smtClean="0"/>
              <a:t>Meitä oli neljä: Markus Sauri, Kaija </a:t>
            </a:r>
            <a:r>
              <a:rPr lang="fi-FI" sz="2400" dirty="0" err="1" smtClean="0"/>
              <a:t>Näres</a:t>
            </a:r>
            <a:r>
              <a:rPr lang="fi-FI" sz="2400" dirty="0" smtClean="0"/>
              <a:t>, Ilari </a:t>
            </a:r>
            <a:r>
              <a:rPr lang="fi-FI" sz="2400" dirty="0" err="1" smtClean="0"/>
              <a:t>Satka</a:t>
            </a:r>
            <a:r>
              <a:rPr lang="fi-FI" sz="2400" dirty="0"/>
              <a:t> </a:t>
            </a:r>
            <a:r>
              <a:rPr lang="fi-FI" sz="2400" dirty="0" smtClean="0"/>
              <a:t>ja Eero Sauri</a:t>
            </a:r>
          </a:p>
          <a:p>
            <a:r>
              <a:rPr lang="fi-FI" sz="2400" dirty="0" smtClean="0"/>
              <a:t>Kokoonnuimme vuoron perään Markuksen ja Kaijan luona ja meillä</a:t>
            </a:r>
          </a:p>
          <a:p>
            <a:r>
              <a:rPr lang="fi-FI" sz="2400" dirty="0" smtClean="0"/>
              <a:t>Markus vieraskirjassamme: ”Sukuseura-työryhmän toinen kokous 30.5.92. Kiitokset Vienolle ja Eerolle kestityksestä ja ilmavasta ja aurinkoisesta kokoustilasta. Markus, Ilari, Kaija”</a:t>
            </a:r>
            <a:endParaRPr lang="fi-FI" sz="2400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26.10.2013 Hämeenlinna</a:t>
            </a:r>
            <a:endParaRPr lang="en-US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Eero Sauri</a:t>
            </a:r>
            <a:endParaRPr lang="en-US" dirty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0391317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Sukuseuran perustaminen 1993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sz="2400" dirty="0" smtClean="0"/>
              <a:t>Toisessa sukukokouksessa kesällä 1993 Keuruun </a:t>
            </a:r>
            <a:r>
              <a:rPr lang="fi-FI" sz="2400" dirty="0" err="1" smtClean="0"/>
              <a:t>Pöyhölässä</a:t>
            </a:r>
            <a:r>
              <a:rPr lang="fi-FI" sz="2400" dirty="0" smtClean="0"/>
              <a:t> päätettiin Saarinen-Sauri sukuseuran perustamisesta ja hyväksyttiin sen säännöt</a:t>
            </a:r>
          </a:p>
          <a:p>
            <a:r>
              <a:rPr lang="fi-FI" sz="2400" dirty="0" smtClean="0"/>
              <a:t>Perustamiskesänä tuli kuluneeksi sata vuotta O.J. Saarisen ja hänen perheensä muutosta Hämeenlinnasta Keuruulle</a:t>
            </a:r>
          </a:p>
          <a:p>
            <a:r>
              <a:rPr lang="fi-FI" sz="2400" dirty="0" smtClean="0"/>
              <a:t>Matka oli tapahtunut Mäntästä siipirataslaivalla</a:t>
            </a:r>
          </a:p>
          <a:p>
            <a:r>
              <a:rPr lang="fi-FI" sz="2400" dirty="0" smtClean="0"/>
              <a:t>Niin tapahtui myös 100-vuotismatka ja saapuminen sukukokoukseen Keuruulle: siipirataslaiva Elias Lönnrotilla</a:t>
            </a:r>
            <a:endParaRPr lang="fi-FI" sz="2400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26.10.2013 Hämeenlinna</a:t>
            </a:r>
            <a:endParaRPr lang="en-US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Eero Sauri</a:t>
            </a:r>
            <a:endParaRPr lang="en-US" dirty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6874057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Sukukokoukset</a:t>
            </a:r>
            <a:endParaRPr lang="fi-FI" dirty="0"/>
          </a:p>
        </p:txBody>
      </p:sp>
      <p:graphicFrame>
        <p:nvGraphicFramePr>
          <p:cNvPr id="4" name="Sisällön paikkamerkki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1078627766"/>
              </p:ext>
            </p:extLst>
          </p:nvPr>
        </p:nvGraphicFramePr>
        <p:xfrm>
          <a:off x="677863" y="2160588"/>
          <a:ext cx="8596312" cy="4414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8024"/>
                <a:gridCol w="1546558"/>
                <a:gridCol w="1906073"/>
                <a:gridCol w="4225657"/>
              </a:tblGrid>
              <a:tr h="370840"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i-FI" dirty="0" smtClean="0"/>
                        <a:t>1991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 smtClean="0"/>
                        <a:t>Keuruu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 smtClean="0"/>
                        <a:t>Keurusselkä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 smtClean="0"/>
                        <a:t>Vanha kirkko, Varjolan koti; Kärjen</a:t>
                      </a:r>
                      <a:r>
                        <a:rPr lang="fi-FI" baseline="0" dirty="0" smtClean="0"/>
                        <a:t> tila</a:t>
                      </a:r>
                      <a:endParaRPr lang="fi-FI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i-FI" dirty="0" smtClean="0"/>
                        <a:t>1993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 smtClean="0"/>
                        <a:t>Keuruu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 err="1" smtClean="0"/>
                        <a:t>Pöyhölä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 smtClean="0"/>
                        <a:t>100 vuotta</a:t>
                      </a:r>
                      <a:r>
                        <a:rPr lang="fi-FI" baseline="0" dirty="0" smtClean="0"/>
                        <a:t> </a:t>
                      </a:r>
                      <a:r>
                        <a:rPr lang="fi-FI" dirty="0" smtClean="0"/>
                        <a:t>Saaristen</a:t>
                      </a:r>
                      <a:r>
                        <a:rPr lang="fi-FI" baseline="0" dirty="0" smtClean="0"/>
                        <a:t> muutosta Keuruulle; sukuseuran perustaminen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i-FI" dirty="0" smtClean="0"/>
                        <a:t>1998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 smtClean="0"/>
                        <a:t>Keuruu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 err="1" smtClean="0"/>
                        <a:t>Srk</a:t>
                      </a:r>
                      <a:r>
                        <a:rPr lang="fi-FI" dirty="0" smtClean="0"/>
                        <a:t>-keskus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 smtClean="0"/>
                        <a:t>Isovanhempien hauta, Varjola, kirkko</a:t>
                      </a:r>
                      <a:endParaRPr lang="fi-FI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i-FI" dirty="0" smtClean="0"/>
                        <a:t>2001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 smtClean="0"/>
                        <a:t>Hämeenlinna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 smtClean="0"/>
                        <a:t>Suomen</a:t>
                      </a:r>
                      <a:r>
                        <a:rPr lang="fi-FI" baseline="0" dirty="0" smtClean="0"/>
                        <a:t> kasarmi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 smtClean="0"/>
                        <a:t>Johan </a:t>
                      </a:r>
                      <a:r>
                        <a:rPr lang="fi-FI" dirty="0" err="1" smtClean="0"/>
                        <a:t>Sirenius</a:t>
                      </a:r>
                      <a:r>
                        <a:rPr lang="fi-FI" dirty="0" smtClean="0"/>
                        <a:t> ja hänen perheensä ja myllärinammatti; Myllymäki</a:t>
                      </a:r>
                      <a:endParaRPr lang="fi-FI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i-FI" dirty="0" smtClean="0"/>
                        <a:t>2004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 smtClean="0"/>
                        <a:t>Hattula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 smtClean="0"/>
                        <a:t>Hattula-pirtti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 smtClean="0"/>
                        <a:t>Aleksandra </a:t>
                      </a:r>
                      <a:r>
                        <a:rPr lang="fi-FI" dirty="0" err="1" smtClean="0"/>
                        <a:t>Sireniuksen</a:t>
                      </a:r>
                      <a:r>
                        <a:rPr lang="fi-FI" dirty="0" smtClean="0"/>
                        <a:t> esivanhemmat</a:t>
                      </a:r>
                      <a:r>
                        <a:rPr lang="fi-FI" baseline="0" dirty="0" smtClean="0"/>
                        <a:t> /Oripelto + Tuomolan tilan </a:t>
                      </a:r>
                      <a:r>
                        <a:rPr lang="fi-FI" baseline="0" dirty="0" err="1" smtClean="0"/>
                        <a:t>päärakenn</a:t>
                      </a:r>
                      <a:r>
                        <a:rPr lang="fi-FI" baseline="0" dirty="0" smtClean="0"/>
                        <a:t>.</a:t>
                      </a:r>
                      <a:endParaRPr lang="fi-FI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i-FI" dirty="0" smtClean="0"/>
                        <a:t>2007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 smtClean="0"/>
                        <a:t>Lammi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 smtClean="0"/>
                        <a:t>Turvan talo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 smtClean="0"/>
                        <a:t>Otto Ferdinand Rothin ja Anna </a:t>
                      </a:r>
                      <a:r>
                        <a:rPr lang="fi-FI" dirty="0" err="1" smtClean="0"/>
                        <a:t>Henriksdotterin</a:t>
                      </a:r>
                      <a:r>
                        <a:rPr lang="fi-FI" dirty="0" smtClean="0"/>
                        <a:t> juuret; </a:t>
                      </a:r>
                      <a:r>
                        <a:rPr lang="fi-FI" dirty="0" err="1" smtClean="0"/>
                        <a:t>Kurkjärvi</a:t>
                      </a:r>
                      <a:endParaRPr lang="fi-FI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i-FI" dirty="0" smtClean="0"/>
                        <a:t>2010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 smtClean="0"/>
                        <a:t>Keuruu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 smtClean="0"/>
                        <a:t>Sisarusten historia vuoteen  1944</a:t>
                      </a:r>
                      <a:endParaRPr lang="fi-FI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i-FI" dirty="0" smtClean="0"/>
                        <a:t>2013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 smtClean="0"/>
                        <a:t>Hämeenlinna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26.10.2013 Hämeenlinna</a:t>
            </a:r>
            <a:endParaRPr lang="en-US" dirty="0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Eero Sauri</a:t>
            </a:r>
            <a:endParaRPr lang="en-US" dirty="0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1423743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Sukuseuran missio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sz="2400" dirty="0" smtClean="0"/>
              <a:t>…sellaisena kuin minä sen näen:</a:t>
            </a:r>
          </a:p>
          <a:p>
            <a:r>
              <a:rPr lang="fi-FI" sz="2400" dirty="0" smtClean="0"/>
              <a:t>Sukutietouden juurruttaminen seuraavien polvien keskuuteen</a:t>
            </a:r>
            <a:endParaRPr lang="fi-FI" sz="2400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26.10.2013 Hämeenlinna</a:t>
            </a:r>
            <a:endParaRPr lang="en-US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Eero Sauri</a:t>
            </a:r>
            <a:endParaRPr lang="en-US" dirty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8947395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Keinoja siihen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sz="2400" dirty="0" smtClean="0"/>
              <a:t>Sukupuun saattaminen päivän tasalle</a:t>
            </a:r>
          </a:p>
          <a:p>
            <a:r>
              <a:rPr lang="fi-FI" sz="2400" dirty="0" smtClean="0"/>
              <a:t>Sukupuussa esiintyvien puutteiden korjaaminen</a:t>
            </a:r>
          </a:p>
          <a:p>
            <a:r>
              <a:rPr lang="fi-FI" sz="2400" dirty="0" smtClean="0"/>
              <a:t>Sukutietouden saattaminen suvun jäsenten saataville vaivattomasti</a:t>
            </a:r>
          </a:p>
          <a:p>
            <a:r>
              <a:rPr lang="fi-FI" sz="2400" dirty="0" smtClean="0"/>
              <a:t>Tarinoiden kerääminen – tausta- ja lisätiedon tarjoaminen</a:t>
            </a:r>
          </a:p>
          <a:p>
            <a:r>
              <a:rPr lang="fi-FI" sz="2400" dirty="0" smtClean="0"/>
              <a:t>Suvun historian kannalta tärkeiden paikkojen inventointi ja sisällyttäminen sukukokousten ohjelmaan</a:t>
            </a:r>
          </a:p>
          <a:p>
            <a:r>
              <a:rPr lang="fi-FI" sz="2400" dirty="0" smtClean="0"/>
              <a:t>Erillinen nuorisoprojekti</a:t>
            </a:r>
          </a:p>
          <a:p>
            <a:endParaRPr lang="fi-FI" sz="2400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26.10.2013 Hämeenlinna</a:t>
            </a:r>
            <a:endParaRPr lang="en-US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Eero Sauri</a:t>
            </a:r>
            <a:endParaRPr lang="en-US" dirty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7061384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inta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158</TotalTime>
  <Words>533</Words>
  <Application>Microsoft Office PowerPoint</Application>
  <PresentationFormat>Mukautettu</PresentationFormat>
  <Paragraphs>110</Paragraphs>
  <Slides>11</Slides>
  <Notes>1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11</vt:i4>
      </vt:variant>
    </vt:vector>
  </HeadingPairs>
  <TitlesOfParts>
    <vt:vector size="12" baseType="lpstr">
      <vt:lpstr>Pinta</vt:lpstr>
      <vt:lpstr>Sukuseuramme 20 vuotta</vt:lpstr>
      <vt:lpstr>Pohjatyö: sukutiedosto käsiteltävään ja levitettävään muotoon </vt:lpstr>
      <vt:lpstr>Perustiedot 1930-luvulta</vt:lpstr>
      <vt:lpstr>Seuraavan polven herättäjä</vt:lpstr>
      <vt:lpstr>Järjestäydytäänkö?</vt:lpstr>
      <vt:lpstr>Sukuseuran perustaminen 1993</vt:lpstr>
      <vt:lpstr>Sukukokoukset</vt:lpstr>
      <vt:lpstr>Sukuseuran missio</vt:lpstr>
      <vt:lpstr>Keinoja siihen</vt:lpstr>
      <vt:lpstr>Toimintatapa</vt:lpstr>
      <vt:lpstr>Vuonna 2016 tulee 150 vuotta Otto Juho Saarisen ja  310 vuotta Henrik Grelssonin syntymästä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Sukuseuramme 20 vuotta</dc:title>
  <dc:creator>Asiakas</dc:creator>
  <cp:lastModifiedBy>Omistaja</cp:lastModifiedBy>
  <cp:revision>16</cp:revision>
  <cp:lastPrinted>2013-10-24T11:00:53Z</cp:lastPrinted>
  <dcterms:created xsi:type="dcterms:W3CDTF">2013-10-22T16:44:47Z</dcterms:created>
  <dcterms:modified xsi:type="dcterms:W3CDTF">2013-10-28T12:07:47Z</dcterms:modified>
</cp:coreProperties>
</file>